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259" r:id="rId3"/>
    <p:sldId id="261" r:id="rId4"/>
    <p:sldId id="260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71" r:id="rId15"/>
    <p:sldId id="269" r:id="rId16"/>
    <p:sldId id="275" r:id="rId17"/>
    <p:sldId id="276" r:id="rId18"/>
    <p:sldId id="281" r:id="rId19"/>
    <p:sldId id="270" r:id="rId20"/>
    <p:sldId id="282" r:id="rId21"/>
  </p:sldIdLst>
  <p:sldSz cx="12192000" cy="6858000"/>
  <p:notesSz cx="6858000" cy="9144000"/>
  <p:embeddedFontLst>
    <p:embeddedFont>
      <p:font typeface="等线" panose="02010600030101010101" pitchFamily="2" charset="-122"/>
      <p:regular r:id="rId24"/>
      <p:bold r:id="rId25"/>
    </p:embeddedFont>
    <p:embeddedFont>
      <p:font typeface="Algerian" panose="04020705040A02060702" pitchFamily="82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Montserrat" panose="02000505000000020004" pitchFamily="2" charset="0"/>
      <p:regular r:id="rId33"/>
    </p:embeddedFont>
    <p:embeddedFont>
      <p:font typeface="Montserrat Black" panose="00000A00000000000000" pitchFamily="2" charset="0"/>
      <p:bold r:id="rId34"/>
      <p:boldItalic r:id="rId35"/>
    </p:embeddedFont>
    <p:embeddedFont>
      <p:font typeface="Montserrat SemiBold" panose="00000700000000000000" pitchFamily="2" charset="0"/>
      <p:bold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SemiBold" panose="020B0706030804020204" pitchFamily="34" charset="0"/>
      <p:bold r:id="rId42"/>
      <p:boldItalic r:id="rId43"/>
    </p:embeddedFont>
    <p:embeddedFont>
      <p:font typeface="UTM Billhead 1910" panose="02040603050506020204" pitchFamily="18" charset="0"/>
      <p:regular r:id="rId44"/>
    </p:embeddedFont>
    <p:embeddedFont>
      <p:font typeface="UTM Silk Script" panose="02040603050506020204" pitchFamily="18" charset="0"/>
      <p:regular r:id="rId45"/>
    </p:embeddedFont>
    <p:embeddedFont>
      <p:font typeface="UVN Buc Thu" panose="020B0604020202020204"/>
      <p:regular r:id="rId46"/>
    </p:embeddedFont>
  </p:embeddedFontLst>
  <p:custDataLst>
    <p:tags r:id="rId4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24A"/>
    <a:srgbClr val="0B1433"/>
    <a:srgbClr val="223A7A"/>
    <a:srgbClr val="FBE780"/>
    <a:srgbClr val="F1ED88"/>
    <a:srgbClr val="30437D"/>
    <a:srgbClr val="1D3470"/>
    <a:srgbClr val="FDEC92"/>
    <a:srgbClr val="1F3064"/>
    <a:srgbClr val="EFE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-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6.fntdata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8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A8D9C-B330-449A-9548-DC7900C72DF4}" type="datetimeFigureOut">
              <a:rPr lang="en-US" smtClean="0"/>
              <a:t>22/10/2021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3DC6E-736B-4903-867C-BAA13753A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5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48404" y="0"/>
            <a:ext cx="3043596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420" y="946702"/>
            <a:ext cx="4066580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9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4572000"/>
            <a:ext cx="5080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7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457120" y="1929033"/>
            <a:ext cx="3898720" cy="38987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306133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90160" y="568960"/>
            <a:ext cx="3037840" cy="1717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412480" y="1127760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90160" y="34308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412480" y="3989622"/>
            <a:ext cx="3037840" cy="1717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7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74160" y="4572000"/>
            <a:ext cx="7101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9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16000" y="4572000"/>
            <a:ext cx="1117600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112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3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8A577E-DD6A-4893-9D48-CBB81CB8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12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16000" y="0"/>
            <a:ext cx="508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1840" y="946702"/>
            <a:ext cx="407968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923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1" y="568960"/>
            <a:ext cx="6106159" cy="4003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58160" y="4572000"/>
            <a:ext cx="5069840" cy="228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2854960"/>
            <a:ext cx="3048000" cy="4003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1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133840" y="0"/>
            <a:ext cx="305816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0"/>
            <a:ext cx="6106160" cy="34137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85840" y="341376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341376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8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9" grpId="0" animBg="1"/>
      <p:bldP spid="9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5701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85840" y="3413760"/>
            <a:ext cx="6106160" cy="3444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33840" y="-30480"/>
            <a:ext cx="3058160" cy="34442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3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2032000" cy="45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0"/>
            <a:ext cx="2032000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2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14720" y="2171395"/>
            <a:ext cx="2194560" cy="30943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400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2028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-635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261360" y="2286000"/>
            <a:ext cx="2032000" cy="2865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50989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758430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12825" y="2286000"/>
            <a:ext cx="2032000" cy="28651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7015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85840" y="-30480"/>
            <a:ext cx="3048000" cy="68884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133840" y="-30480"/>
            <a:ext cx="3058160" cy="68884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4" y="946702"/>
            <a:ext cx="406717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12000" y="1135075"/>
            <a:ext cx="4053840" cy="45748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1140319"/>
            <a:ext cx="2042161" cy="456960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078852" y="0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2452" y="2289977"/>
            <a:ext cx="3059307" cy="22899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078852" y="4578183"/>
            <a:ext cx="3059307" cy="228997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016000" y="0"/>
            <a:ext cx="1117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60158" y="3429000"/>
            <a:ext cx="4821363" cy="28600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028823" y="3429000"/>
            <a:ext cx="4067177" cy="2860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634513" y="2308497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946640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946640" y="230849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9946640" y="4616995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7634513" y="0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7634513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31222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979057" y="4624977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441126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02882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67194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99858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50385" y="1160781"/>
            <a:ext cx="2245360" cy="22453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11315065" y="1160781"/>
            <a:ext cx="2245360" cy="224536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4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030852" y="115205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2028824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162132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8228786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10295441" y="2780576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2028824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095478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6162132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35"/>
          </p:nvPr>
        </p:nvSpPr>
        <p:spPr>
          <a:xfrm>
            <a:off x="8228786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6"/>
          </p:nvPr>
        </p:nvSpPr>
        <p:spPr>
          <a:xfrm>
            <a:off x="10295441" y="4842000"/>
            <a:ext cx="2016000" cy="2016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095478" y="2780576"/>
            <a:ext cx="2015999" cy="201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50000" decel="5000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4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6096000" y="0"/>
            <a:ext cx="6096000" cy="3416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096000" y="3416300"/>
            <a:ext cx="6096000" cy="3441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Phone6_mockup_front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971" y="1118383"/>
            <a:ext cx="3196773" cy="5000340"/>
          </a:xfrm>
          <a:prstGeom prst="rect">
            <a:avLst/>
          </a:prstGeom>
        </p:spPr>
      </p:pic>
      <p:pic>
        <p:nvPicPr>
          <p:cNvPr id="8" name="Picture 7" descr="iPhone6_mockup_front_white.png">
            <a:extLst>
              <a:ext uri="{FF2B5EF4-FFF2-40B4-BE49-F238E27FC236}">
                <a16:creationId xmlns:a16="http://schemas.microsoft.com/office/drawing/2014/main" id="{874DFAB0-A0E5-774B-B082-264D740A0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3" y="1118383"/>
            <a:ext cx="3196773" cy="5000340"/>
          </a:xfrm>
          <a:prstGeom prst="rect">
            <a:avLst/>
          </a:prstGeom>
        </p:spPr>
      </p:pic>
      <p:pic>
        <p:nvPicPr>
          <p:cNvPr id="12" name="Picture 11" descr="iPhone6_mockup_front_white.png">
            <a:extLst>
              <a:ext uri="{FF2B5EF4-FFF2-40B4-BE49-F238E27FC236}">
                <a16:creationId xmlns:a16="http://schemas.microsoft.com/office/drawing/2014/main" id="{20219FE1-0C8D-B445-9F5A-DD4371250C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15" y="1118383"/>
            <a:ext cx="3196773" cy="50003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A2D716B-E962-C346-B017-AEFBBA8E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781257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0C1BA476-0B97-2147-B640-B1F9F7BA9BD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43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61FCEB10-15F8-FA49-94DC-72E48FF18E9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811707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5E8AF3DD-00D0-684A-A373-E026F1B1C8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135083" y="1895961"/>
            <a:ext cx="1937655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38"/>
          <p:cNvGrpSpPr/>
          <p:nvPr userDrawn="1"/>
        </p:nvGrpSpPr>
        <p:grpSpPr>
          <a:xfrm>
            <a:off x="2017918" y="878571"/>
            <a:ext cx="2530932" cy="5052118"/>
            <a:chOff x="3421706" y="1143000"/>
            <a:chExt cx="2530932" cy="5052117"/>
          </a:xfrm>
        </p:grpSpPr>
        <p:sp>
          <p:nvSpPr>
            <p:cNvPr id="7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8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9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0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1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2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3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4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5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grpSp>
        <p:nvGrpSpPr>
          <p:cNvPr id="17" name="Группа 38"/>
          <p:cNvGrpSpPr/>
          <p:nvPr userDrawn="1"/>
        </p:nvGrpSpPr>
        <p:grpSpPr>
          <a:xfrm>
            <a:off x="4984001" y="878571"/>
            <a:ext cx="2530932" cy="5052118"/>
            <a:chOff x="3421706" y="1143000"/>
            <a:chExt cx="2530932" cy="5052117"/>
          </a:xfrm>
        </p:grpSpPr>
        <p:sp>
          <p:nvSpPr>
            <p:cNvPr id="18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3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4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5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6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grpSp>
        <p:nvGrpSpPr>
          <p:cNvPr id="28" name="Группа 38"/>
          <p:cNvGrpSpPr/>
          <p:nvPr userDrawn="1"/>
        </p:nvGrpSpPr>
        <p:grpSpPr>
          <a:xfrm>
            <a:off x="7948339" y="878571"/>
            <a:ext cx="2530932" cy="5052118"/>
            <a:chOff x="3421706" y="1143000"/>
            <a:chExt cx="2530932" cy="5052117"/>
          </a:xfrm>
        </p:grpSpPr>
        <p:sp>
          <p:nvSpPr>
            <p:cNvPr id="29" name="Скругленный прямоугольник 39"/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0" name="Скругленный прямоугольник 40"/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1" name="Скругленный прямоугольник 41"/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2" name="Скругленный прямоугольник 42"/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3" name="Скругленный прямоугольник 43"/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4" name="Овал 44"/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5" name="Скругленный прямоугольник 45"/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6" name="Овал 46"/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37" name="Овал 47"/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B2C91E8-4E61-9141-8BB3-88A55C3B7C2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160357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ADAE821A-2E43-8840-8440-297C0956B27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90778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C5AF60E4-32B3-AF4F-8C87-A4FCD0BEED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5480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07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3" grpId="0" animBg="1"/>
      <p:bldP spid="43" grpId="1" animBg="1"/>
      <p:bldP spid="44" grpId="0" animBg="1"/>
      <p:bldP spid="44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38">
            <a:extLst>
              <a:ext uri="{FF2B5EF4-FFF2-40B4-BE49-F238E27FC236}">
                <a16:creationId xmlns:a16="http://schemas.microsoft.com/office/drawing/2014/main" id="{6D82B632-4367-2547-B733-62C9EE6033E2}"/>
              </a:ext>
            </a:extLst>
          </p:cNvPr>
          <p:cNvGrpSpPr/>
          <p:nvPr userDrawn="1"/>
        </p:nvGrpSpPr>
        <p:grpSpPr>
          <a:xfrm>
            <a:off x="4849946" y="878571"/>
            <a:ext cx="2530932" cy="5052118"/>
            <a:chOff x="3421706" y="1143000"/>
            <a:chExt cx="2530932" cy="5052117"/>
          </a:xfrm>
        </p:grpSpPr>
        <p:sp>
          <p:nvSpPr>
            <p:cNvPr id="13" name="Скругленный прямоугольник 39">
              <a:extLst>
                <a:ext uri="{FF2B5EF4-FFF2-40B4-BE49-F238E27FC236}">
                  <a16:creationId xmlns:a16="http://schemas.microsoft.com/office/drawing/2014/main" id="{DF1565C7-239D-8543-89C4-13472763F021}"/>
                </a:ext>
              </a:extLst>
            </p:cNvPr>
            <p:cNvSpPr/>
            <p:nvPr userDrawn="1"/>
          </p:nvSpPr>
          <p:spPr>
            <a:xfrm>
              <a:off x="5772337" y="2057401"/>
              <a:ext cx="180301" cy="487680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5" name="Скругленный прямоугольник 40">
              <a:extLst>
                <a:ext uri="{FF2B5EF4-FFF2-40B4-BE49-F238E27FC236}">
                  <a16:creationId xmlns:a16="http://schemas.microsoft.com/office/drawing/2014/main" id="{22C22802-A716-F34C-84B8-260D4352365C}"/>
                </a:ext>
              </a:extLst>
            </p:cNvPr>
            <p:cNvSpPr/>
            <p:nvPr userDrawn="1"/>
          </p:nvSpPr>
          <p:spPr>
            <a:xfrm>
              <a:off x="3421706" y="1971500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6" name="Скругленный прямоугольник 41">
              <a:extLst>
                <a:ext uri="{FF2B5EF4-FFF2-40B4-BE49-F238E27FC236}">
                  <a16:creationId xmlns:a16="http://schemas.microsoft.com/office/drawing/2014/main" id="{897D2056-A1C1-E948-B16C-717DA9D848B4}"/>
                </a:ext>
              </a:extLst>
            </p:cNvPr>
            <p:cNvSpPr/>
            <p:nvPr userDrawn="1"/>
          </p:nvSpPr>
          <p:spPr>
            <a:xfrm>
              <a:off x="3421706" y="2530199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7" name="Скругленный прямоугольник 42">
              <a:extLst>
                <a:ext uri="{FF2B5EF4-FFF2-40B4-BE49-F238E27FC236}">
                  <a16:creationId xmlns:a16="http://schemas.microsoft.com/office/drawing/2014/main" id="{4E56983C-0B74-6045-9E8A-55AACD0DF7F4}"/>
                </a:ext>
              </a:extLst>
            </p:cNvPr>
            <p:cNvSpPr/>
            <p:nvPr userDrawn="1"/>
          </p:nvSpPr>
          <p:spPr>
            <a:xfrm>
              <a:off x="3421706" y="3041744"/>
              <a:ext cx="180301" cy="276137"/>
            </a:xfrm>
            <a:prstGeom prst="round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8" name="Скругленный прямоугольник 43">
              <a:extLst>
                <a:ext uri="{FF2B5EF4-FFF2-40B4-BE49-F238E27FC236}">
                  <a16:creationId xmlns:a16="http://schemas.microsoft.com/office/drawing/2014/main" id="{1884B5C6-671B-DB44-9ABC-9E625609450A}"/>
                </a:ext>
              </a:extLst>
            </p:cNvPr>
            <p:cNvSpPr/>
            <p:nvPr userDrawn="1"/>
          </p:nvSpPr>
          <p:spPr>
            <a:xfrm>
              <a:off x="3453659" y="1143000"/>
              <a:ext cx="2465281" cy="505211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19" name="Овал 44">
              <a:extLst>
                <a:ext uri="{FF2B5EF4-FFF2-40B4-BE49-F238E27FC236}">
                  <a16:creationId xmlns:a16="http://schemas.microsoft.com/office/drawing/2014/main" id="{EC3A18F2-6120-0244-88A6-9CE2EE9FF4C4}"/>
                </a:ext>
              </a:extLst>
            </p:cNvPr>
            <p:cNvSpPr/>
            <p:nvPr userDrawn="1"/>
          </p:nvSpPr>
          <p:spPr>
            <a:xfrm>
              <a:off x="4481234" y="5699769"/>
              <a:ext cx="410131" cy="406782"/>
            </a:xfrm>
            <a:prstGeom prst="ellips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0" name="Скругленный прямоугольник 45">
              <a:extLst>
                <a:ext uri="{FF2B5EF4-FFF2-40B4-BE49-F238E27FC236}">
                  <a16:creationId xmlns:a16="http://schemas.microsoft.com/office/drawing/2014/main" id="{B277147B-1540-A14C-ABB0-5335AE83FA1A}"/>
                </a:ext>
              </a:extLst>
            </p:cNvPr>
            <p:cNvSpPr/>
            <p:nvPr userDrawn="1"/>
          </p:nvSpPr>
          <p:spPr>
            <a:xfrm>
              <a:off x="4372270" y="1457767"/>
              <a:ext cx="628058" cy="45719"/>
            </a:xfrm>
            <a:prstGeom prst="roundRect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1" name="Овал 46">
              <a:extLst>
                <a:ext uri="{FF2B5EF4-FFF2-40B4-BE49-F238E27FC236}">
                  <a16:creationId xmlns:a16="http://schemas.microsoft.com/office/drawing/2014/main" id="{DC8EA646-CFFB-354D-9251-06490A30593B}"/>
                </a:ext>
              </a:extLst>
            </p:cNvPr>
            <p:cNvSpPr/>
            <p:nvPr userDrawn="1"/>
          </p:nvSpPr>
          <p:spPr>
            <a:xfrm flipH="1">
              <a:off x="4159907" y="1451578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  <p:sp>
          <p:nvSpPr>
            <p:cNvPr id="22" name="Овал 47">
              <a:extLst>
                <a:ext uri="{FF2B5EF4-FFF2-40B4-BE49-F238E27FC236}">
                  <a16:creationId xmlns:a16="http://schemas.microsoft.com/office/drawing/2014/main" id="{E1745DD9-8C2D-844D-94BF-61952405B513}"/>
                </a:ext>
              </a:extLst>
            </p:cNvPr>
            <p:cNvSpPr/>
            <p:nvPr userDrawn="1"/>
          </p:nvSpPr>
          <p:spPr>
            <a:xfrm flipH="1">
              <a:off x="4656540" y="1271335"/>
              <a:ext cx="59518" cy="58098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3"/>
            </a:p>
          </p:txBody>
        </p:sp>
      </p:grp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12E5D7A-018E-764A-A1AE-DFCC7AA82A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91425" y="1443113"/>
            <a:ext cx="2244308" cy="39002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2DD53BBF-3B10-054C-9609-9A3E2FD130F7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7519753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D01F4590-53B7-DF4C-81C7-48B646A971C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3663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87DBD707-E16D-374B-ACA0-F9B10508966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6184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4F7B7EF7-4C7A-934C-ABA1-6F1C007D0F2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433065" y="1436923"/>
            <a:ext cx="2244308" cy="390639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6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ccel="50000" decel="5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BCF96FE-8515-DE46-BDEC-64F8185D3005}"/>
              </a:ext>
            </a:extLst>
          </p:cNvPr>
          <p:cNvGrpSpPr/>
          <p:nvPr userDrawn="1"/>
        </p:nvGrpSpPr>
        <p:grpSpPr>
          <a:xfrm>
            <a:off x="4675416" y="-2068118"/>
            <a:ext cx="6506105" cy="11121547"/>
            <a:chOff x="4675416" y="-2068118"/>
            <a:chExt cx="6506105" cy="11121547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75416" y="-2068118"/>
              <a:ext cx="6506105" cy="11121547"/>
            </a:xfrm>
            <a:prstGeom prst="rect">
              <a:avLst/>
            </a:prstGeom>
            <a:effectLst/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4091" y="623455"/>
              <a:ext cx="2388867" cy="4870248"/>
            </a:xfrm>
            <a:prstGeom prst="rect">
              <a:avLst/>
            </a:prstGeom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79A993D-2290-0249-9D4F-83C7F4A0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4158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55251FD-5E23-C64A-B6BF-363058C4972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98650" y="1222217"/>
            <a:ext cx="2109548" cy="37119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7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  <p:extLst>
    <p:ext uri="{DCECCB84-F9BA-43D5-87BE-67443E8EF086}">
      <p15:sldGuideLst xmlns:p15="http://schemas.microsoft.com/office/powerpoint/2012/main">
        <p15:guide id="6" pos="3840">
          <p15:clr>
            <a:srgbClr val="FBAE40"/>
          </p15:clr>
        </p15:guide>
        <p15:guide id="8" pos="6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21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096" y="3043446"/>
            <a:ext cx="2179780" cy="425827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066" y="1094122"/>
            <a:ext cx="2179780" cy="425827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19" y="-560706"/>
            <a:ext cx="2179780" cy="425827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E3329C1-C33B-CE44-B402-715ABAEE47C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26202" y="3681202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3E3FECC-D370-7A4E-8D63-22716D633F3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661345" y="1723133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8885905-FEC4-E242-BF71-F00378D43B2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704698" y="68305"/>
            <a:ext cx="1679943" cy="298214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AA3CC8-13FB-404B-AD3D-769550945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405510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928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  <p:extLst>
    <p:ext uri="{DCECCB84-F9BA-43D5-87BE-67443E8EF086}">
      <p15:sldGuideLst xmlns:p15="http://schemas.microsoft.com/office/powerpoint/2012/main">
        <p15:guide id="3" pos="724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75" y="356459"/>
            <a:ext cx="10058400" cy="603025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EAF9D-1F56-4246-9AD0-E719CB3D5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4" y="946702"/>
            <a:ext cx="3819715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6E8CE5C-F9F3-434D-AC0B-6AB02A33069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10473" y="810689"/>
            <a:ext cx="7696062" cy="482056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0809"/>
            <a:ext cx="4939393" cy="685800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1A85A-9597-0B43-BE64-82414B4D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825" y="946702"/>
            <a:ext cx="4067176" cy="12498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5526AF2-DD41-6D4F-BF29-E7C709CE165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572815" y="1602462"/>
            <a:ext cx="3974473" cy="52917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9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2033229" y="2294585"/>
            <a:ext cx="3051313" cy="227606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971" y="1175302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>
              <a:defRPr sz="120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31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4971" y="2605294"/>
            <a:ext cx="10146612" cy="1647411"/>
          </a:xfrm>
          <a:effectLst>
            <a:outerShdw blurRad="762000" dist="381000" dir="5400000" algn="t" rotWithShape="0">
              <a:prstClr val="black">
                <a:alpha val="30000"/>
              </a:prstClr>
            </a:outerShdw>
          </a:effectLst>
        </p:spPr>
        <p:txBody>
          <a:bodyPr/>
          <a:lstStyle>
            <a:lvl1pPr algn="ctr">
              <a:defRPr sz="9600" b="1" i="0"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5304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300" y="946702"/>
            <a:ext cx="6114221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023580" y="0"/>
            <a:ext cx="3043596" cy="4572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825" y="946702"/>
            <a:ext cx="5083176" cy="12498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128000" y="0"/>
            <a:ext cx="4064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28000" y="3217090"/>
            <a:ext cx="1561920" cy="1561920"/>
          </a:xfrm>
          <a:prstGeom prst="ellipse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9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36.xml"/><Relationship Id="rId42" Type="http://schemas.openxmlformats.org/officeDocument/2006/relationships/slideLayout" Target="../slideLayouts/slideLayout44.xml"/><Relationship Id="rId47" Type="http://schemas.openxmlformats.org/officeDocument/2006/relationships/slideLayout" Target="../slideLayouts/slideLayout49.xml"/><Relationship Id="rId50" Type="http://schemas.openxmlformats.org/officeDocument/2006/relationships/slideLayout" Target="../slideLayouts/slideLayout52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9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2.xml"/><Relationship Id="rId45" Type="http://schemas.openxmlformats.org/officeDocument/2006/relationships/slideLayout" Target="../slideLayouts/slideLayout47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slideLayout" Target="../slideLayouts/slideLayout38.xml"/><Relationship Id="rId49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4" Type="http://schemas.openxmlformats.org/officeDocument/2006/relationships/slideLayout" Target="../slideLayouts/slideLayout46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7.xml"/><Relationship Id="rId43" Type="http://schemas.openxmlformats.org/officeDocument/2006/relationships/slideLayout" Target="../slideLayouts/slideLayout45.xml"/><Relationship Id="rId48" Type="http://schemas.openxmlformats.org/officeDocument/2006/relationships/slideLayout" Target="../slideLayouts/slideLayout50.xml"/><Relationship Id="rId8" Type="http://schemas.openxmlformats.org/officeDocument/2006/relationships/slideLayout" Target="../slideLayouts/slideLayout10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40.xml"/><Relationship Id="rId4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22.xml"/><Relationship Id="rId41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318043" y="6488668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223A7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650" y="-1805925"/>
            <a:ext cx="800100" cy="6400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291470"/>
            <a:ext cx="1003853" cy="5665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 rot="16200000">
            <a:off x="173859" y="378755"/>
            <a:ext cx="62549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 b="1" i="0" dirty="0">
                <a:solidFill>
                  <a:schemeClr val="tx1"/>
                </a:solidFill>
                <a:latin typeface="Montserrat SemiBold" charset="0"/>
                <a:ea typeface="Montserrat SemiBold" charset="0"/>
                <a:cs typeface="Montserrat SemiBold" charset="0"/>
              </a:rPr>
              <a:t>voodoo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15367" y="3389244"/>
            <a:ext cx="40210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5367" y="3468757"/>
            <a:ext cx="20105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0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800" b="1" i="0" smtClean="0">
                <a:solidFill>
                  <a:schemeClr val="tx1"/>
                </a:solidFill>
                <a:latin typeface="Open Sans SemiBold" charset="0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16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1" i="0" kern="1200" spc="-100" baseline="0">
          <a:solidFill>
            <a:schemeClr val="tx1"/>
          </a:solidFill>
          <a:latin typeface="Montserrat" charset="0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346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  <p15:guide id="48" pos="1277">
          <p15:clr>
            <a:srgbClr val="F26B43"/>
          </p15:clr>
        </p15:guide>
        <p15:guide id="51" orient="horz" pos="709">
          <p15:clr>
            <a:srgbClr val="F26B43"/>
          </p15:clr>
        </p15:guide>
        <p15:guide id="52" pos="1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室内&#10;&#10;自动生成的说明">
            <a:extLst>
              <a:ext uri="{FF2B5EF4-FFF2-40B4-BE49-F238E27FC236}">
                <a16:creationId xmlns:a16="http://schemas.microsoft.com/office/drawing/2014/main" id="{0CD769D3-8D85-429F-9879-C3C0DCD515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 descr="图片包含 饰头巾&#10;&#10;自动生成的说明">
            <a:extLst>
              <a:ext uri="{FF2B5EF4-FFF2-40B4-BE49-F238E27FC236}">
                <a16:creationId xmlns:a16="http://schemas.microsoft.com/office/drawing/2014/main" id="{827ABFF5-EACC-4A9E-B3F0-F6C0AF3B18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44"/>
          <a:stretch/>
        </p:blipFill>
        <p:spPr>
          <a:xfrm>
            <a:off x="0" y="-429636"/>
            <a:ext cx="7518152" cy="6942410"/>
          </a:xfrm>
          <a:prstGeom prst="rect">
            <a:avLst/>
          </a:prstGeom>
        </p:spPr>
      </p:pic>
      <p:pic>
        <p:nvPicPr>
          <p:cNvPr id="10" name="图片 9" descr="图片包含 鲜花, 植物&#10;&#10;自动生成的说明">
            <a:extLst>
              <a:ext uri="{FF2B5EF4-FFF2-40B4-BE49-F238E27FC236}">
                <a16:creationId xmlns:a16="http://schemas.microsoft.com/office/drawing/2014/main" id="{6CD9750D-035D-4417-9DB6-027C9F8C45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0" y="0"/>
            <a:ext cx="5446061" cy="3291840"/>
          </a:xfrm>
          <a:prstGeom prst="rect">
            <a:avLst/>
          </a:prstGeom>
        </p:spPr>
      </p:pic>
      <p:pic>
        <p:nvPicPr>
          <p:cNvPr id="16" name="图片 10" descr="图片包含 鲜花, 植物&#10;&#10;自动生成的说明">
            <a:extLst>
              <a:ext uri="{FF2B5EF4-FFF2-40B4-BE49-F238E27FC236}">
                <a16:creationId xmlns:a16="http://schemas.microsoft.com/office/drawing/2014/main" id="{2BC4F81B-15BE-4670-9BA4-D8F4551598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3690450" y="-259484"/>
            <a:ext cx="8501154" cy="5138474"/>
          </a:xfrm>
          <a:prstGeom prst="rect">
            <a:avLst/>
          </a:prstGeom>
        </p:spPr>
      </p:pic>
      <p:sp>
        <p:nvSpPr>
          <p:cNvPr id="19" name="矩形: 圆角 12">
            <a:extLst>
              <a:ext uri="{FF2B5EF4-FFF2-40B4-BE49-F238E27FC236}">
                <a16:creationId xmlns:a16="http://schemas.microsoft.com/office/drawing/2014/main" id="{955F0C78-1DBE-4B2D-A506-AE6C0165A2A4}"/>
              </a:ext>
            </a:extLst>
          </p:cNvPr>
          <p:cNvSpPr/>
          <p:nvPr/>
        </p:nvSpPr>
        <p:spPr>
          <a:xfrm>
            <a:off x="4120285" y="3616416"/>
            <a:ext cx="7641484" cy="2972395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EFE86A"/>
              </a:gs>
              <a:gs pos="47000">
                <a:srgbClr val="F6F7CB"/>
              </a:gs>
              <a:gs pos="100000">
                <a:srgbClr val="EFE86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4418125" y="3601718"/>
            <a:ext cx="7343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8000" b="1">
                <a:solidFill>
                  <a:srgbClr val="1D347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Luyện tập  </a:t>
            </a:r>
          </a:p>
          <a:p>
            <a:pPr algn="ctr">
              <a:buSzPct val="25000"/>
            </a:pPr>
            <a:r>
              <a:rPr lang="en-US" altLang="zh-CN" sz="8000" b="1">
                <a:solidFill>
                  <a:srgbClr val="1D3470"/>
                </a:solidFill>
                <a:effectLst>
                  <a:glow rad="63500">
                    <a:srgbClr val="FFFF00">
                      <a:alpha val="40000"/>
                    </a:srgbClr>
                  </a:glow>
                </a:effectLst>
                <a:latin typeface="UTM Silk Script" panose="02040603050506020204" pitchFamily="18" charset="0"/>
              </a:rPr>
              <a:t>phát triển câu chuyện</a:t>
            </a:r>
            <a:endParaRPr lang="en-US" altLang="zh-CN" sz="8000" b="1" dirty="0">
              <a:solidFill>
                <a:srgbClr val="1D3470"/>
              </a:solidFill>
              <a:effectLst>
                <a:glow rad="63500">
                  <a:srgbClr val="FFFF00">
                    <a:alpha val="40000"/>
                  </a:srgbClr>
                </a:glow>
              </a:effectLst>
              <a:latin typeface="UTM Silk Script" panose="02040603050506020204" pitchFamily="18" charset="0"/>
            </a:endParaRPr>
          </a:p>
        </p:txBody>
      </p:sp>
      <p:sp>
        <p:nvSpPr>
          <p:cNvPr id="22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5787573" y="-275301"/>
            <a:ext cx="5446061" cy="15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7200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VN Buc Thu" panose="030306020505070F0A05" pitchFamily="66" charset="0"/>
              </a:rPr>
              <a:t>Tập</a:t>
            </a:r>
            <a:r>
              <a:rPr lang="en-US" altLang="zh-CN" sz="7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VN Buc Thu" panose="030306020505070F0A05" pitchFamily="66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VN Buc Thu" panose="030306020505070F0A05" pitchFamily="66" charset="0"/>
              </a:rPr>
              <a:t>làm</a:t>
            </a:r>
            <a:r>
              <a:rPr lang="en-US" altLang="zh-CN" sz="72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VN Buc Thu" panose="030306020505070F0A05" pitchFamily="66" charset="0"/>
              </a:rPr>
              <a:t> </a:t>
            </a:r>
            <a:r>
              <a:rPr lang="en-US" altLang="zh-CN" sz="7200" dirty="0" err="1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UVN Buc Thu" panose="030306020505070F0A05" pitchFamily="66" charset="0"/>
              </a:rPr>
              <a:t>văn</a:t>
            </a:r>
            <a:endParaRPr lang="en-US" altLang="zh-CN" sz="72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UVN Buc Thu" panose="030306020505070F0A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lythrough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780579" y="342900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71" y="306290"/>
            <a:ext cx="2844712" cy="270706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975833" y="38286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55898" y="38242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35963" y="38198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116028" y="38154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96093" y="38110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76158" y="380667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56223" y="380229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6288" y="37979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16353" y="37935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6418" y="37891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76483" y="37847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56548" y="378035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36613" y="377597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678" y="37715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979355" y="38188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359420" y="38144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39485" y="38100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19550" y="38056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99615" y="38012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9680" y="379690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9745" y="379252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39810" y="37881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19875" y="37837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9940" y="37793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80005" y="37749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60070" y="377058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40135" y="376619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20200" y="376181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105355" y="19642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485420" y="19203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865485" y="18764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45550" y="1853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25615" y="20003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05680" y="19564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85745" y="2057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65810" y="2013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45875" y="1970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525940" y="1926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06005" y="1882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86070" y="1838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666135" y="1794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46200" y="1750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108877" y="18665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488942" y="18226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1869007" y="17787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49072" y="17560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29137" y="19026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09202" y="18587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89267" y="1960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769332" y="1916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149397" y="18722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29462" y="1828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09527" y="1784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289592" y="1740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669657" y="1696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49722" y="1652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45781" y="4133917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4445896" y="4085045"/>
            <a:ext cx="79592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Hai chị em</a:t>
            </a:r>
          </a:p>
          <a:p>
            <a:pPr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Điều ước dưới trăng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08" y="408358"/>
            <a:ext cx="4437448" cy="3312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208" y="417295"/>
            <a:ext cx="4221369" cy="328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" name="Oval 141"/>
          <p:cNvSpPr/>
          <p:nvPr/>
        </p:nvSpPr>
        <p:spPr>
          <a:xfrm>
            <a:off x="6422013" y="1582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802078" y="1538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182143" y="1494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562208" y="1471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942273" y="1618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322338" y="1574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8702403" y="16755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9082468" y="1631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9462533" y="1587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425535" y="1484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05600" y="1440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185665" y="1396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565730" y="1373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945795" y="1520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8325860" y="1476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705925" y="1577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9085990" y="1533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9466055" y="1490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49659" y="37717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729724" y="37674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09789" y="37630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489854" y="375862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869919" y="37542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249984" y="37498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8630049" y="37454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9010114" y="37410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9390179" y="37366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6353181" y="37620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6733246" y="37576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113311" y="37532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493376" y="374885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873441" y="374447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8253506" y="37400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8633571" y="37356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9013636" y="373130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9393701" y="372692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8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1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4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0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3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8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5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5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4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8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4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3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2750"/>
                            </p:stCondLst>
                            <p:childTnLst>
                              <p:par>
                                <p:cTn id="4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1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0" grpId="0"/>
      <p:bldP spid="9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780579" y="342900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398" y="292387"/>
            <a:ext cx="2844712" cy="270706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116028" y="41583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96093" y="41539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76158" y="414957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56223" y="414519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6288" y="41408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16353" y="4136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6418" y="4132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76483" y="4127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56548" y="412325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36613" y="411887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678" y="41144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19550" y="41485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99615" y="41441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9680" y="413980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9745" y="413542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39810" y="41310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19875" y="4126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9940" y="4122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80005" y="4117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60070" y="411348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40135" y="410909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20200" y="410471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45550" y="5282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25615" y="54293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05680" y="53854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85745" y="5486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65810" y="5442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45875" y="5399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525940" y="5355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06005" y="5311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86070" y="5267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666135" y="5223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46200" y="5179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49072" y="51850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29137" y="53316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09202" y="52877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89267" y="5389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769332" y="5345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149397" y="53012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29462" y="5257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09527" y="5213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289592" y="5169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669657" y="5125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49722" y="5081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866342" y="4549082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5408548" y="4593296"/>
            <a:ext cx="7959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Vào nghề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22013" y="5011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802078" y="4967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182143" y="4923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562208" y="4900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942273" y="5047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8322338" y="5003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425535" y="4913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05600" y="4869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185665" y="4825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565730" y="4802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945795" y="4949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8325860" y="4905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49659" y="41146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729724" y="41103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09789" y="41059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489854" y="410152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869919" y="40971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8249984" y="40927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6353181" y="41049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6733246" y="41005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113311" y="40961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493376" y="409175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873441" y="408737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8253506" y="40829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245" y="734308"/>
            <a:ext cx="6554306" cy="3356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" name="Rectangle 104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1838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6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9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1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3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75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0" grpId="0"/>
      <p:bldP spid="91" grpId="0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780579" y="342900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72" y="612946"/>
            <a:ext cx="2844712" cy="2707065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116028" y="41583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496093" y="41539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76158" y="414957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56223" y="414519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36288" y="41408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16353" y="4136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396418" y="4132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76483" y="4127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156548" y="412325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536613" y="411887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916678" y="41144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19550" y="41485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499615" y="41441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79680" y="413980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259745" y="413542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639810" y="41310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019875" y="4126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9940" y="4122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80005" y="4117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160070" y="411348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540135" y="410909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920200" y="410471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45550" y="5282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625615" y="54293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005680" y="53854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85745" y="5486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65810" y="5442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145875" y="5399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525940" y="5355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906005" y="5311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86070" y="5267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666135" y="5223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6046200" y="5179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249072" y="51850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629137" y="53316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009202" y="52877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89267" y="5389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769332" y="5345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149397" y="53012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29462" y="5257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09527" y="5213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289592" y="5169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669657" y="51258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049722" y="50819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35344" y="4399042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906862" y="4443256"/>
            <a:ext cx="79592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Đôi giày ba ta màu xanh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422013" y="5011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6802078" y="4967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7182143" y="4923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7562208" y="49005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7942273" y="5047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425535" y="4913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805600" y="4869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7185665" y="4825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7565730" y="48028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7945795" y="4949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6349659" y="41146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6729724" y="41103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09789" y="41059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489854" y="410152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869919" y="409714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6353181" y="41049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6733246" y="41005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113311" y="40961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7493376" y="409175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873441" y="408737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72" y="845184"/>
            <a:ext cx="5898522" cy="3264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Rectangle 87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640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9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5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750"/>
                            </p:stCondLst>
                            <p:childTnLst>
                              <p:par>
                                <p:cTn id="2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0" grpId="0"/>
      <p:bldP spid="91" grpId="0"/>
      <p:bldP spid="142" grpId="0" animBg="1"/>
      <p:bldP spid="143" grpId="0" animBg="1"/>
      <p:bldP spid="144" grpId="0" animBg="1"/>
      <p:bldP spid="145" grpId="0" animBg="1"/>
      <p:bldP spid="146" grpId="0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70" grpId="0" animBg="1"/>
      <p:bldP spid="171" grpId="0" animBg="1"/>
      <p:bldP spid="172" grpId="0" animBg="1"/>
      <p:bldP spid="173" grpId="0" animBg="1"/>
      <p:bldP spid="174" grpId="0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玩具, 矢量图形&#10;&#10;自动生成的说明">
            <a:extLst>
              <a:ext uri="{FF2B5EF4-FFF2-40B4-BE49-F238E27FC236}">
                <a16:creationId xmlns:a16="http://schemas.microsoft.com/office/drawing/2014/main" id="{BBC8521C-0EB2-4D25-9C36-AEA5B7FFD1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570" y="-109541"/>
            <a:ext cx="6967541" cy="6967541"/>
          </a:xfrm>
          <a:prstGeom prst="rect">
            <a:avLst/>
          </a:prstGeom>
        </p:spPr>
      </p:pic>
      <p:pic>
        <p:nvPicPr>
          <p:cNvPr id="12" name="图片 11" descr="图片包含 鲜花, 植物&#10;&#10;自动生成的说明">
            <a:extLst>
              <a:ext uri="{FF2B5EF4-FFF2-40B4-BE49-F238E27FC236}">
                <a16:creationId xmlns:a16="http://schemas.microsoft.com/office/drawing/2014/main" id="{25E7C70F-E9EB-4D51-9B61-E19FC42F4A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r="93814" b="81776"/>
          <a:stretch/>
        </p:blipFill>
        <p:spPr>
          <a:xfrm>
            <a:off x="137912" y="214317"/>
            <a:ext cx="744881" cy="1023130"/>
          </a:xfrm>
          <a:prstGeom prst="rect">
            <a:avLst/>
          </a:prstGeom>
        </p:spPr>
      </p:pic>
      <p:sp>
        <p:nvSpPr>
          <p:cNvPr id="16" name="矩形: 圆角 12">
            <a:extLst>
              <a:ext uri="{FF2B5EF4-FFF2-40B4-BE49-F238E27FC236}">
                <a16:creationId xmlns:a16="http://schemas.microsoft.com/office/drawing/2014/main" id="{955F0C78-1DBE-4B2D-A506-AE6C0165A2A4}"/>
              </a:ext>
            </a:extLst>
          </p:cNvPr>
          <p:cNvSpPr/>
          <p:nvPr/>
        </p:nvSpPr>
        <p:spPr>
          <a:xfrm>
            <a:off x="579048" y="2718137"/>
            <a:ext cx="5183372" cy="1421725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EFE86A"/>
              </a:gs>
              <a:gs pos="47000">
                <a:srgbClr val="F6F7CB"/>
              </a:gs>
              <a:gs pos="100000">
                <a:srgbClr val="EFE86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7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790612" y="2693312"/>
            <a:ext cx="7343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8800" b="1">
                <a:solidFill>
                  <a:srgbClr val="1D3470"/>
                </a:solidFill>
                <a:latin typeface="UTM Silk Script" panose="02040603050506020204" pitchFamily="18" charset="0"/>
              </a:rPr>
              <a:t>Bài tập 3</a:t>
            </a:r>
            <a:endParaRPr lang="en-US" altLang="zh-CN" sz="8800" b="1" dirty="0">
              <a:solidFill>
                <a:srgbClr val="1D347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8858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81169E5-46FA-4F3A-B4B6-FB44EF043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1" y="784860"/>
            <a:ext cx="3480307" cy="5288280"/>
          </a:xfrm>
          <a:prstGeom prst="rect">
            <a:avLst/>
          </a:prstGeom>
        </p:spPr>
      </p:pic>
      <p:sp>
        <p:nvSpPr>
          <p:cNvPr id="19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833178" y="784860"/>
            <a:ext cx="800595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Kể lại câu chuyện em đã học 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(qua các bài tập đọc, kể chuyện, tập làm văn), trong đó các sự việc được sắp xếp theo trình tự thời gian.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19850" y="1104900"/>
            <a:ext cx="4972050" cy="9525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313485" y="4758273"/>
            <a:ext cx="3924300" cy="9525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0682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BD8CD5-6D3A-4EF5-BD1F-1ACBE0A9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89" y="-213119"/>
            <a:ext cx="7567969" cy="6858000"/>
          </a:xfrm>
          <a:prstGeom prst="rect">
            <a:avLst/>
          </a:prstGeom>
        </p:spPr>
      </p:pic>
      <p:sp>
        <p:nvSpPr>
          <p:cNvPr id="5" name="Shape 1500">
            <a:extLst>
              <a:ext uri="{FF2B5EF4-FFF2-40B4-BE49-F238E27FC236}">
                <a16:creationId xmlns:a16="http://schemas.microsoft.com/office/drawing/2014/main" id="{B0581FDE-C4F2-4555-9566-DA24C1C8A668}"/>
              </a:ext>
            </a:extLst>
          </p:cNvPr>
          <p:cNvSpPr/>
          <p:nvPr/>
        </p:nvSpPr>
        <p:spPr>
          <a:xfrm>
            <a:off x="6944866" y="461072"/>
            <a:ext cx="411972" cy="115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8800">
                <a:solidFill>
                  <a:srgbClr val="FDEC92"/>
                </a:solidFill>
                <a:latin typeface="UTM Silk Script" panose="02040603050506020204" pitchFamily="18" charset="0"/>
              </a:rPr>
              <a:t>1</a:t>
            </a:r>
            <a:endParaRPr sz="8800" dirty="0">
              <a:solidFill>
                <a:srgbClr val="FDEC92"/>
              </a:solidFill>
              <a:latin typeface="UTM Silk Script" panose="02040603050506020204" pitchFamily="18" charset="0"/>
            </a:endParaRPr>
          </a:p>
        </p:txBody>
      </p:sp>
      <p:sp>
        <p:nvSpPr>
          <p:cNvPr id="6" name="Shape 1501">
            <a:extLst>
              <a:ext uri="{FF2B5EF4-FFF2-40B4-BE49-F238E27FC236}">
                <a16:creationId xmlns:a16="http://schemas.microsoft.com/office/drawing/2014/main" id="{3452F7FA-3DB9-41F5-A8A1-DAB663BC95CE}"/>
              </a:ext>
            </a:extLst>
          </p:cNvPr>
          <p:cNvSpPr/>
          <p:nvPr/>
        </p:nvSpPr>
        <p:spPr>
          <a:xfrm>
            <a:off x="7833359" y="286305"/>
            <a:ext cx="3585918" cy="1043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>
                <a:solidFill>
                  <a:schemeClr val="bg1"/>
                </a:solidFill>
                <a:latin typeface="UTM Silk Script" panose="02040603050506020204" pitchFamily="18" charset="0"/>
              </a:rPr>
              <a:t>Chọn câu chuyện</a:t>
            </a:r>
            <a:endParaRPr sz="4800">
              <a:solidFill>
                <a:schemeClr val="bg1"/>
              </a:solidFill>
              <a:latin typeface="UTM Silk Script" panose="02040603050506020204" pitchFamily="18" charset="0"/>
            </a:endParaRPr>
          </a:p>
        </p:txBody>
      </p:sp>
      <p:sp>
        <p:nvSpPr>
          <p:cNvPr id="11" name="Shape 1500">
            <a:extLst>
              <a:ext uri="{FF2B5EF4-FFF2-40B4-BE49-F238E27FC236}">
                <a16:creationId xmlns:a16="http://schemas.microsoft.com/office/drawing/2014/main" id="{B0581FDE-C4F2-4555-9566-DA24C1C8A668}"/>
              </a:ext>
            </a:extLst>
          </p:cNvPr>
          <p:cNvSpPr/>
          <p:nvPr/>
        </p:nvSpPr>
        <p:spPr>
          <a:xfrm>
            <a:off x="6975949" y="2060372"/>
            <a:ext cx="585097" cy="115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8800">
                <a:solidFill>
                  <a:srgbClr val="FDEC92"/>
                </a:solidFill>
                <a:latin typeface="UTM Silk Script" panose="02040603050506020204" pitchFamily="18" charset="0"/>
              </a:rPr>
              <a:t>2</a:t>
            </a:r>
            <a:endParaRPr sz="8800" dirty="0">
              <a:solidFill>
                <a:srgbClr val="FDEC92"/>
              </a:solidFill>
              <a:latin typeface="UTM Silk Script" panose="02040603050506020204" pitchFamily="18" charset="0"/>
            </a:endParaRPr>
          </a:p>
        </p:txBody>
      </p:sp>
      <p:sp>
        <p:nvSpPr>
          <p:cNvPr id="12" name="Shape 1501">
            <a:extLst>
              <a:ext uri="{FF2B5EF4-FFF2-40B4-BE49-F238E27FC236}">
                <a16:creationId xmlns:a16="http://schemas.microsoft.com/office/drawing/2014/main" id="{3452F7FA-3DB9-41F5-A8A1-DAB663BC95CE}"/>
              </a:ext>
            </a:extLst>
          </p:cNvPr>
          <p:cNvSpPr/>
          <p:nvPr/>
        </p:nvSpPr>
        <p:spPr>
          <a:xfrm>
            <a:off x="7729741" y="1991781"/>
            <a:ext cx="4013965" cy="2151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>
                <a:solidFill>
                  <a:schemeClr val="bg1"/>
                </a:solidFill>
                <a:latin typeface="UTM Silk Script" panose="02040603050506020204" pitchFamily="18" charset="0"/>
              </a:rPr>
              <a:t>Ghi nhanh trình tự của sự việc</a:t>
            </a:r>
            <a:endParaRPr sz="4800">
              <a:solidFill>
                <a:schemeClr val="bg1"/>
              </a:solidFill>
              <a:latin typeface="UTM Silk Script" panose="02040603050506020204" pitchFamily="18" charset="0"/>
            </a:endParaRPr>
          </a:p>
        </p:txBody>
      </p:sp>
      <p:sp>
        <p:nvSpPr>
          <p:cNvPr id="13" name="Shape 1500">
            <a:extLst>
              <a:ext uri="{FF2B5EF4-FFF2-40B4-BE49-F238E27FC236}">
                <a16:creationId xmlns:a16="http://schemas.microsoft.com/office/drawing/2014/main" id="{B0581FDE-C4F2-4555-9566-DA24C1C8A668}"/>
              </a:ext>
            </a:extLst>
          </p:cNvPr>
          <p:cNvSpPr/>
          <p:nvPr/>
        </p:nvSpPr>
        <p:spPr>
          <a:xfrm>
            <a:off x="7096150" y="4507098"/>
            <a:ext cx="528992" cy="1155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8800">
                <a:solidFill>
                  <a:srgbClr val="FDEC92"/>
                </a:solidFill>
                <a:latin typeface="UTM Silk Script" panose="02040603050506020204" pitchFamily="18" charset="0"/>
              </a:rPr>
              <a:t>3</a:t>
            </a:r>
            <a:endParaRPr sz="8800" dirty="0">
              <a:solidFill>
                <a:srgbClr val="FDEC92"/>
              </a:solidFill>
              <a:latin typeface="UTM Silk Script" panose="02040603050506020204" pitchFamily="18" charset="0"/>
            </a:endParaRPr>
          </a:p>
        </p:txBody>
      </p:sp>
      <p:sp>
        <p:nvSpPr>
          <p:cNvPr id="14" name="Shape 1501">
            <a:extLst>
              <a:ext uri="{FF2B5EF4-FFF2-40B4-BE49-F238E27FC236}">
                <a16:creationId xmlns:a16="http://schemas.microsoft.com/office/drawing/2014/main" id="{3452F7FA-3DB9-41F5-A8A1-DAB663BC95CE}"/>
              </a:ext>
            </a:extLst>
          </p:cNvPr>
          <p:cNvSpPr/>
          <p:nvPr/>
        </p:nvSpPr>
        <p:spPr>
          <a:xfrm>
            <a:off x="7976625" y="4231888"/>
            <a:ext cx="3520195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>
                <a:solidFill>
                  <a:schemeClr val="bg1"/>
                </a:solidFill>
                <a:latin typeface="UTM Silk Script" panose="02040603050506020204" pitchFamily="18" charset="0"/>
              </a:rPr>
              <a:t>Kể chuyện theo </a:t>
            </a:r>
          </a:p>
          <a:p>
            <a:pPr algn="l">
              <a:lnSpc>
                <a:spcPct val="150000"/>
              </a:lnSpc>
              <a:defRPr sz="2100">
                <a:solidFill>
                  <a:srgbClr val="8B8C8C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4800">
                <a:solidFill>
                  <a:schemeClr val="bg1"/>
                </a:solidFill>
                <a:latin typeface="UTM Silk Script" panose="02040603050506020204" pitchFamily="18" charset="0"/>
              </a:rPr>
              <a:t>trình tự thời gian</a:t>
            </a:r>
            <a:endParaRPr sz="4800">
              <a:solidFill>
                <a:schemeClr val="bg1"/>
              </a:solidFill>
              <a:latin typeface="UTM Silk Script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449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prism isContent="1" isInverted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物体&#10;&#10;自动生成的说明">
            <a:extLst>
              <a:ext uri="{FF2B5EF4-FFF2-40B4-BE49-F238E27FC236}">
                <a16:creationId xmlns:a16="http://schemas.microsoft.com/office/drawing/2014/main" id="{394F1379-60B7-468C-9D2F-124D74F9D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0" y="214317"/>
            <a:ext cx="10407102" cy="6635462"/>
          </a:xfrm>
          <a:prstGeom prst="rect">
            <a:avLst/>
          </a:prstGeom>
        </p:spPr>
      </p:pic>
      <p:pic>
        <p:nvPicPr>
          <p:cNvPr id="7" name="图片 6" descr="图片包含 鲜花, 植物&#10;&#10;自动生成的说明">
            <a:extLst>
              <a:ext uri="{FF2B5EF4-FFF2-40B4-BE49-F238E27FC236}">
                <a16:creationId xmlns:a16="http://schemas.microsoft.com/office/drawing/2014/main" id="{7A01CD66-9DFB-48EC-8C96-9378BBD848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r="93814" b="81776"/>
          <a:stretch/>
        </p:blipFill>
        <p:spPr>
          <a:xfrm>
            <a:off x="137912" y="214317"/>
            <a:ext cx="744881" cy="1023130"/>
          </a:xfrm>
          <a:prstGeom prst="rect">
            <a:avLst/>
          </a:prstGeom>
        </p:spPr>
      </p:pic>
      <p:sp>
        <p:nvSpPr>
          <p:cNvPr id="11" name="矩形: 圆角 12">
            <a:extLst>
              <a:ext uri="{FF2B5EF4-FFF2-40B4-BE49-F238E27FC236}">
                <a16:creationId xmlns:a16="http://schemas.microsoft.com/office/drawing/2014/main" id="{955F0C78-1DBE-4B2D-A506-AE6C0165A2A4}"/>
              </a:ext>
            </a:extLst>
          </p:cNvPr>
          <p:cNvSpPr/>
          <p:nvPr/>
        </p:nvSpPr>
        <p:spPr>
          <a:xfrm>
            <a:off x="6084500" y="552214"/>
            <a:ext cx="5183372" cy="1421725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EFE86A"/>
              </a:gs>
              <a:gs pos="47000">
                <a:srgbClr val="F6F7CB"/>
              </a:gs>
              <a:gs pos="100000">
                <a:srgbClr val="EFE86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13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4848356" y="505399"/>
            <a:ext cx="7343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8800" b="1">
                <a:solidFill>
                  <a:srgbClr val="1D3470"/>
                </a:solidFill>
                <a:latin typeface="UTM Silk Script" panose="02040603050506020204" pitchFamily="18" charset="0"/>
              </a:rPr>
              <a:t>Kể chuyện</a:t>
            </a:r>
            <a:endParaRPr lang="en-US" altLang="zh-CN" sz="8800" b="1" dirty="0">
              <a:solidFill>
                <a:srgbClr val="1D347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983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0"/>
            <a:ext cx="12191999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F14549D-0E41-479B-A26B-1F8685115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06" y="-236529"/>
            <a:ext cx="8123294" cy="7361229"/>
          </a:xfrm>
          <a:prstGeom prst="rect">
            <a:avLst/>
          </a:prstGeom>
        </p:spPr>
      </p:pic>
      <p:pic>
        <p:nvPicPr>
          <p:cNvPr id="7" name="图片 6" descr="图片包含 鲜花, 植物&#10;&#10;自动生成的说明">
            <a:extLst>
              <a:ext uri="{FF2B5EF4-FFF2-40B4-BE49-F238E27FC236}">
                <a16:creationId xmlns:a16="http://schemas.microsoft.com/office/drawing/2014/main" id="{98052D10-0E38-4912-8256-1A4BFA54C96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r="93814" b="81776"/>
          <a:stretch/>
        </p:blipFill>
        <p:spPr>
          <a:xfrm>
            <a:off x="137912" y="214317"/>
            <a:ext cx="744881" cy="1023130"/>
          </a:xfrm>
          <a:prstGeom prst="rect">
            <a:avLst/>
          </a:prstGeom>
        </p:spPr>
      </p:pic>
      <p:sp>
        <p:nvSpPr>
          <p:cNvPr id="21" name="矩形: 圆角 12">
            <a:extLst>
              <a:ext uri="{FF2B5EF4-FFF2-40B4-BE49-F238E27FC236}">
                <a16:creationId xmlns:a16="http://schemas.microsoft.com/office/drawing/2014/main" id="{955F0C78-1DBE-4B2D-A506-AE6C0165A2A4}"/>
              </a:ext>
            </a:extLst>
          </p:cNvPr>
          <p:cNvSpPr/>
          <p:nvPr/>
        </p:nvSpPr>
        <p:spPr>
          <a:xfrm>
            <a:off x="5570150" y="1733314"/>
            <a:ext cx="5183372" cy="1421725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EFE86A"/>
              </a:gs>
              <a:gs pos="47000">
                <a:srgbClr val="F6F7CB"/>
              </a:gs>
              <a:gs pos="100000">
                <a:srgbClr val="EFE86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2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4334006" y="1686499"/>
            <a:ext cx="7343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8800" b="1">
                <a:solidFill>
                  <a:srgbClr val="1D3470"/>
                </a:solidFill>
                <a:latin typeface="UTM Silk Script" panose="02040603050506020204" pitchFamily="18" charset="0"/>
              </a:rPr>
              <a:t>Nhận xét</a:t>
            </a:r>
            <a:endParaRPr lang="en-US" altLang="zh-CN" sz="8800" b="1" dirty="0">
              <a:solidFill>
                <a:srgbClr val="1D3470"/>
              </a:solidFill>
              <a:latin typeface="UTM Silk Script" panose="0204060305050602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49355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conveyor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图片 3" descr="图片包含 矢量图形&#10;&#10;自动生成的说明">
            <a:extLst>
              <a:ext uri="{FF2B5EF4-FFF2-40B4-BE49-F238E27FC236}">
                <a16:creationId xmlns:a16="http://schemas.microsoft.com/office/drawing/2014/main" id="{08E84397-9804-4D3E-8A3E-86EC4EF545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661" y="374435"/>
            <a:ext cx="4910338" cy="6611125"/>
          </a:xfrm>
          <a:prstGeom prst="rect">
            <a:avLst/>
          </a:prstGeom>
        </p:spPr>
      </p:pic>
      <p:pic>
        <p:nvPicPr>
          <p:cNvPr id="7" name="图片 6" descr="图片包含 鲜花, 植物&#10;&#10;自动生成的说明">
            <a:extLst>
              <a:ext uri="{FF2B5EF4-FFF2-40B4-BE49-F238E27FC236}">
                <a16:creationId xmlns:a16="http://schemas.microsoft.com/office/drawing/2014/main" id="{A858FE1B-9D19-4892-9C22-B4FF77F6E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0" r="93814" b="81776"/>
          <a:stretch/>
        </p:blipFill>
        <p:spPr>
          <a:xfrm>
            <a:off x="137912" y="214317"/>
            <a:ext cx="744881" cy="1023130"/>
          </a:xfrm>
          <a:prstGeom prst="rect">
            <a:avLst/>
          </a:prstGeom>
        </p:spPr>
      </p:pic>
      <p:sp>
        <p:nvSpPr>
          <p:cNvPr id="24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1020705" y="374435"/>
            <a:ext cx="7343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8800" b="1">
                <a:solidFill>
                  <a:srgbClr val="FBE780"/>
                </a:solidFill>
                <a:latin typeface="UTM Silk Script" panose="02040603050506020204" pitchFamily="18" charset="0"/>
              </a:rPr>
              <a:t>Dặn dò</a:t>
            </a:r>
            <a:endParaRPr lang="en-US" altLang="zh-CN" sz="8800" b="1" dirty="0">
              <a:solidFill>
                <a:srgbClr val="FBE780"/>
              </a:solidFill>
              <a:latin typeface="UTM Silk Script" panose="02040603050506020204" pitchFamily="18" charset="0"/>
            </a:endParaRPr>
          </a:p>
        </p:txBody>
      </p:sp>
      <p:sp>
        <p:nvSpPr>
          <p:cNvPr id="42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82962" y="1924065"/>
            <a:ext cx="808119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n-US" altLang="zh-CN" sz="5000">
                <a:solidFill>
                  <a:srgbClr val="FBE780"/>
                </a:solidFill>
                <a:latin typeface="UTM Silk Script" panose="02040603050506020204" pitchFamily="18" charset="0"/>
              </a:rPr>
              <a:t>	Kể lại câu chuyện theo trình tự thời gian cho hoàn chỉnh.</a:t>
            </a:r>
          </a:p>
          <a:p>
            <a:pPr>
              <a:buSzPct val="25000"/>
            </a:pPr>
            <a:r>
              <a:rPr lang="en-US" altLang="zh-CN" sz="5000">
                <a:solidFill>
                  <a:srgbClr val="FBE780"/>
                </a:solidFill>
                <a:latin typeface="UTM Silk Script" panose="02040603050506020204" pitchFamily="18" charset="0"/>
              </a:rPr>
              <a:t>	Có thể chọn câu chuyện khác để kể.</a:t>
            </a:r>
          </a:p>
          <a:p>
            <a:pPr>
              <a:buSzPct val="25000"/>
            </a:pPr>
            <a:r>
              <a:rPr lang="en-US" altLang="zh-CN" sz="5000">
                <a:solidFill>
                  <a:srgbClr val="FBE780"/>
                </a:solidFill>
                <a:latin typeface="UTM Silk Script" panose="02040603050506020204" pitchFamily="18" charset="0"/>
              </a:rPr>
              <a:t>	Chuẩn bị bài sau Luyện tập phát triển câu chuyện.</a:t>
            </a:r>
            <a:endParaRPr lang="en-US" altLang="zh-CN" sz="5000" dirty="0">
              <a:solidFill>
                <a:srgbClr val="FBE780"/>
              </a:solidFill>
              <a:latin typeface="UTM Silk Script" panose="020406030505060202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24634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191834"/>
            <a:ext cx="12579875" cy="7579231"/>
            <a:chOff x="0" y="191834"/>
            <a:chExt cx="12579875" cy="757923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8F0A818-17A1-4B6B-94DA-9C5566ADF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91834"/>
              <a:ext cx="12579875" cy="757923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0229850" y="3448050"/>
              <a:ext cx="1962150" cy="533400"/>
            </a:xfrm>
            <a:prstGeom prst="rect">
              <a:avLst/>
            </a:prstGeom>
            <a:solidFill>
              <a:srgbClr val="223A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4227986" y="2001500"/>
            <a:ext cx="734364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11500">
                <a:solidFill>
                  <a:srgbClr val="FBE780"/>
                </a:solidFill>
                <a:latin typeface="UTM Silk Script" panose="02040603050506020204" pitchFamily="18" charset="0"/>
              </a:rPr>
              <a:t>Tạm biệt!</a:t>
            </a:r>
            <a:endParaRPr lang="en-US" altLang="zh-CN" sz="11500" dirty="0">
              <a:solidFill>
                <a:srgbClr val="FBE780"/>
              </a:solidFill>
              <a:latin typeface="UTM Silk Script" panose="0204060305050602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351509"/>
            <a:ext cx="87395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800" b="0" cap="none" spc="0">
                <a:ln w="0"/>
                <a:solidFill>
                  <a:srgbClr val="0F224A"/>
                </a:solidFill>
                <a:effectLst/>
                <a:latin typeface="Algerian" panose="04020705040A02060702" pitchFamily="8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973712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DFE40AE6-EF13-4B17-8DE9-FF0548D83A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5F65906-21BB-409C-AE1D-F04574C750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9" y="-12573"/>
            <a:ext cx="5684808" cy="45194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D0D2E5-418F-43DF-ACD2-E900DEA1B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5" y="2862453"/>
            <a:ext cx="4423057" cy="4008120"/>
          </a:xfrm>
          <a:prstGeom prst="rect">
            <a:avLst/>
          </a:prstGeom>
        </p:spPr>
      </p:pic>
      <p:sp>
        <p:nvSpPr>
          <p:cNvPr id="22" name="矩形: 圆角 12">
            <a:extLst>
              <a:ext uri="{FF2B5EF4-FFF2-40B4-BE49-F238E27FC236}">
                <a16:creationId xmlns:a16="http://schemas.microsoft.com/office/drawing/2014/main" id="{955F0C78-1DBE-4B2D-A506-AE6C0165A2A4}"/>
              </a:ext>
            </a:extLst>
          </p:cNvPr>
          <p:cNvSpPr/>
          <p:nvPr/>
        </p:nvSpPr>
        <p:spPr>
          <a:xfrm>
            <a:off x="6393257" y="315849"/>
            <a:ext cx="5183372" cy="1421725"/>
          </a:xfrm>
          <a:prstGeom prst="roundRect">
            <a:avLst>
              <a:gd name="adj" fmla="val 42157"/>
            </a:avLst>
          </a:prstGeom>
          <a:gradFill flip="none" rotWithShape="1">
            <a:gsLst>
              <a:gs pos="0">
                <a:srgbClr val="EFE86A"/>
              </a:gs>
              <a:gs pos="47000">
                <a:srgbClr val="F6F7CB"/>
              </a:gs>
              <a:gs pos="100000">
                <a:srgbClr val="EFE86A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/>
          </a:p>
        </p:txBody>
      </p:sp>
      <p:sp>
        <p:nvSpPr>
          <p:cNvPr id="23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5157113" y="269034"/>
            <a:ext cx="73436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8800" b="1">
                <a:solidFill>
                  <a:srgbClr val="1D3470"/>
                </a:solidFill>
                <a:latin typeface="UTM Silk Script" panose="02040603050506020204" pitchFamily="18" charset="0"/>
              </a:rPr>
              <a:t>Khởi động</a:t>
            </a:r>
            <a:endParaRPr lang="en-US" altLang="zh-CN" sz="8800" b="1" dirty="0">
              <a:solidFill>
                <a:srgbClr val="1D3470"/>
              </a:solidFill>
              <a:latin typeface="UTM Silk Script" panose="02040603050506020204" pitchFamily="18" charset="0"/>
            </a:endParaRPr>
          </a:p>
        </p:txBody>
      </p:sp>
      <p:sp>
        <p:nvSpPr>
          <p:cNvPr id="24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5897737" y="2362736"/>
            <a:ext cx="6043892" cy="3678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Em đã học được những </a:t>
            </a:r>
            <a:b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</a:b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 nào? </a:t>
            </a:r>
          </a:p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Hãy cùng nhớ lại nhé…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8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651436" y="356616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048" y="292387"/>
            <a:ext cx="2844712" cy="27070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07" y="493121"/>
            <a:ext cx="6997938" cy="3346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1995007" y="397500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75072" y="397061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5137" y="396623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5202" y="396184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917" y="39135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5982" y="39091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6047" y="39048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56112" y="39004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36177" y="38960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98529" y="396523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78594" y="396084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58659" y="395645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38724" y="39520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9439" y="39038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9504" y="38994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79569" y="38950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59634" y="38906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839699" y="38862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975957" y="22457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356022" y="22019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36087" y="2158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16152" y="211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6867" y="1988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76932" y="1944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56997" y="1900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437062" y="1856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817127" y="1812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979479" y="21480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359544" y="21042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609" y="2060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19674" y="201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00389" y="18906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80454" y="18467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060519" y="1802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440584" y="1759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820649" y="1715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1324090" y="4125655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2962392" y="3748789"/>
            <a:ext cx="70769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Dế Mèn bênh vực kẻ yếu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5375777"/>
            <a:ext cx="12133115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Dế Mèn gặp Nhà Trò </a:t>
            </a: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Cả hai cùng đi gặp bọn nhện</a:t>
            </a:r>
            <a:endParaRPr lang="en-US" altLang="zh-CN" sz="36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8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00"/>
                            </p:stCondLst>
                            <p:childTnLst>
                              <p:par>
                                <p:cTn id="259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  <p:bldP spid="91" grpId="0"/>
      <p:bldP spid="13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651436" y="356616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6" y="292387"/>
            <a:ext cx="2844712" cy="2707065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164845" y="4125655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397393" y="3757170"/>
            <a:ext cx="7076918" cy="175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Sự tích hồ Ba Bể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5375777"/>
            <a:ext cx="1213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 mẹ con gặp bà già Mời về nhà ăn, nghỉ </a:t>
            </a:r>
          </a:p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Lũ lụt trong lễ hội  Hình thành hồ Ba Bể</a:t>
            </a:r>
            <a:endParaRPr lang="en-US" altLang="zh-CN" sz="36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217" y="556138"/>
            <a:ext cx="3616365" cy="333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75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90" grpId="0"/>
      <p:bldP spid="91" grpId="0"/>
      <p:bldP spid="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651436" y="356616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6" y="292387"/>
            <a:ext cx="2844712" cy="27070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95007" y="397500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375072" y="397061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55137" y="396623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5202" y="396184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917" y="39135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5982" y="39091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6047" y="39048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56112" y="39004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836177" y="38960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98529" y="396523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78594" y="396084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58659" y="395645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38724" y="39520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9439" y="39038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9504" y="38994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79569" y="38950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59634" y="38906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839699" y="388626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975957" y="22457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356022" y="22019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36087" y="2158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16152" y="211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6867" y="1988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76932" y="1944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56997" y="1900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437062" y="1856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8817127" y="1812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1979479" y="21480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359544" y="21042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609" y="2060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19674" y="201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00389" y="18906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80454" y="18467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060519" y="1802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440584" y="1759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8820649" y="17151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765" y="4183514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 dirty="0" err="1">
                <a:solidFill>
                  <a:srgbClr val="F1ED88"/>
                </a:solidFill>
                <a:latin typeface="UTM Silk Script" panose="02040603050506020204" pitchFamily="18" charset="0"/>
              </a:rPr>
              <a:t>Câu</a:t>
            </a:r>
            <a:r>
              <a:rPr lang="en-US" altLang="zh-CN" sz="5400" dirty="0">
                <a:solidFill>
                  <a:srgbClr val="F1ED88"/>
                </a:solidFill>
                <a:latin typeface="UTM Silk Script" panose="02040603050506020204" pitchFamily="18" charset="0"/>
              </a:rPr>
              <a:t> </a:t>
            </a:r>
            <a:r>
              <a:rPr lang="en-US" altLang="zh-CN" sz="5400" dirty="0" err="1">
                <a:solidFill>
                  <a:srgbClr val="F1ED88"/>
                </a:solidFill>
                <a:latin typeface="UTM Silk Script" panose="02040603050506020204" pitchFamily="18" charset="0"/>
              </a:rPr>
              <a:t>chuyện</a:t>
            </a:r>
            <a:r>
              <a:rPr lang="en-US" altLang="zh-CN" sz="5400" dirty="0">
                <a:solidFill>
                  <a:srgbClr val="F1ED88"/>
                </a:solidFill>
                <a:latin typeface="UTM Silk Script" panose="02040603050506020204" pitchFamily="18" charset="0"/>
              </a:rPr>
              <a:t>:</a:t>
            </a: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2660561" y="3760873"/>
            <a:ext cx="7076918" cy="175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 dirty="0" err="1">
                <a:solidFill>
                  <a:srgbClr val="F1ED88"/>
                </a:solidFill>
                <a:latin typeface="UTM Billhead 1910" panose="02040603050506020204" pitchFamily="18" charset="0"/>
              </a:rPr>
              <a:t>Người</a:t>
            </a:r>
            <a:r>
              <a:rPr lang="en-US" altLang="zh-CN" sz="8000" dirty="0">
                <a:solidFill>
                  <a:srgbClr val="F1ED88"/>
                </a:solidFill>
                <a:latin typeface="UTM Billhead 1910" panose="02040603050506020204" pitchFamily="18" charset="0"/>
              </a:rPr>
              <a:t> </a:t>
            </a:r>
            <a:r>
              <a:rPr lang="en-US" altLang="zh-CN" sz="8000" dirty="0" err="1">
                <a:solidFill>
                  <a:srgbClr val="F1ED88"/>
                </a:solidFill>
                <a:latin typeface="UTM Billhead 1910" panose="02040603050506020204" pitchFamily="18" charset="0"/>
              </a:rPr>
              <a:t>ăn</a:t>
            </a:r>
            <a:r>
              <a:rPr lang="en-US" altLang="zh-CN" sz="8000" dirty="0">
                <a:solidFill>
                  <a:srgbClr val="F1ED88"/>
                </a:solidFill>
                <a:latin typeface="UTM Billhead 1910" panose="02040603050506020204" pitchFamily="18" charset="0"/>
              </a:rPr>
              <a:t> </a:t>
            </a:r>
            <a:r>
              <a:rPr lang="en-US" altLang="zh-CN" sz="8000" dirty="0" err="1">
                <a:solidFill>
                  <a:srgbClr val="F1ED88"/>
                </a:solidFill>
                <a:latin typeface="UTM Billhead 1910" panose="02040603050506020204" pitchFamily="18" charset="0"/>
              </a:rPr>
              <a:t>xin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5375777"/>
            <a:ext cx="1213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bé thấy ông lão ăn xin </a:t>
            </a:r>
          </a:p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cuộc trò chuyện giữa hai người</a:t>
            </a:r>
            <a:endParaRPr lang="en-US" altLang="zh-CN" sz="36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3" y="511781"/>
            <a:ext cx="6463351" cy="338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72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500"/>
                            </p:stCondLst>
                            <p:childTnLst>
                              <p:par>
                                <p:cTn id="26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/>
      <p:bldP spid="91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651436" y="356616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6" y="292387"/>
            <a:ext cx="2844712" cy="270706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55137" y="396623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5202" y="396184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917" y="39135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58659" y="395645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38724" y="39520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9439" y="39038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36087" y="2158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16152" y="211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6867" y="1988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609" y="2060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19674" y="201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00389" y="18906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582236" y="4087843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2988087" y="3735649"/>
            <a:ext cx="7076918" cy="175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Một người chính trực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5375777"/>
            <a:ext cx="1213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Hiến Thành lập vua </a:t>
            </a: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ông lâm bệnh </a:t>
            </a:r>
          </a:p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Cuộc trò chuyện giữa Thái hậu và Tô Hiến Thành</a:t>
            </a:r>
            <a:endParaRPr lang="en-US" altLang="zh-CN" sz="36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4"/>
          <a:stretch/>
        </p:blipFill>
        <p:spPr>
          <a:xfrm>
            <a:off x="2754144" y="443809"/>
            <a:ext cx="4813773" cy="349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52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750"/>
                            </p:stCondLst>
                            <p:childTnLst>
                              <p:par>
                                <p:cTn id="2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90" grpId="0"/>
      <p:bldP spid="91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651436" y="356616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6" y="292387"/>
            <a:ext cx="2844712" cy="270706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755137" y="396623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135202" y="396184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917" y="39135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5982" y="39091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6047" y="39048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56112" y="39004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758659" y="395645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38724" y="39520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9439" y="39038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9504" y="38994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79569" y="38950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59634" y="389065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736087" y="21580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16152" y="211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6867" y="1988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76932" y="1944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56997" y="1900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8437062" y="1856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739609" y="20603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19674" y="201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00389" y="18906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80454" y="18467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060519" y="1802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8440584" y="17590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975040" y="4158334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2994147" y="3755284"/>
            <a:ext cx="7076918" cy="175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Một nhà thơ chân chính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94705" y="5260713"/>
            <a:ext cx="10041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32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32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ân chúng truyền tụng bài ca lên án</a:t>
            </a:r>
            <a:r>
              <a:rPr lang="en-US" altLang="zh-CN" sz="32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nhà vua bạo ngược</a:t>
            </a:r>
            <a:r>
              <a:rPr lang="en-US" altLang="zh-CN" sz="32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algn="ctr">
              <a:buSzPct val="25000"/>
            </a:pPr>
            <a:r>
              <a:rPr lang="en-US" altLang="zh-CN" sz="32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Nhà vua tìm người sáng tác  Nhà vua thay đổi thái độ vì tìm ra nhà thơ chân chính</a:t>
            </a:r>
            <a:endParaRPr lang="en-US" altLang="zh-CN" sz="32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63" y="463444"/>
            <a:ext cx="6027965" cy="339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1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250"/>
                            </p:stCondLst>
                            <p:childTnLst>
                              <p:par>
                                <p:cTn id="2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90" grpId="0"/>
      <p:bldP spid="91" grpId="0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651436" y="356616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6" y="292387"/>
            <a:ext cx="2844712" cy="270706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135202" y="396184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917" y="39135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5982" y="39091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6047" y="39048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38724" y="39520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9439" y="39038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9504" y="38994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79569" y="38950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16152" y="211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6867" y="1988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76932" y="1944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56997" y="1900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19674" y="201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00389" y="18906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80454" y="18467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060519" y="1802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4133917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2962392" y="3748789"/>
            <a:ext cx="7076918" cy="1754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Những hạt thóc giống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5375777"/>
            <a:ext cx="1213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tìm người nối ngôi </a:t>
            </a: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Phát thóc đã luộc </a:t>
            </a:r>
          </a:p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Chôm thú nhận sự thật  Chôm được truyền ngôi</a:t>
            </a:r>
            <a:endParaRPr lang="en-US" altLang="zh-CN" sz="36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67" y="509919"/>
            <a:ext cx="5100224" cy="344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90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0" grpId="0"/>
      <p:bldP spid="91" grpId="0"/>
      <p:bldP spid="1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室内&#10;&#10;自动生成的说明">
            <a:extLst>
              <a:ext uri="{FF2B5EF4-FFF2-40B4-BE49-F238E27FC236}">
                <a16:creationId xmlns:a16="http://schemas.microsoft.com/office/drawing/2014/main" id="{1E5E1A25-E413-4377-8A1B-0641F596A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图片 2" descr="图片包含 鲜花, 植物&#10;&#10;自动生成的说明">
            <a:extLst>
              <a:ext uri="{FF2B5EF4-FFF2-40B4-BE49-F238E27FC236}">
                <a16:creationId xmlns:a16="http://schemas.microsoft.com/office/drawing/2014/main" id="{9B01FE77-76CF-45AA-AE25-56B6D75D48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>
            <a:off x="-72984" y="0"/>
            <a:ext cx="5446061" cy="3291840"/>
          </a:xfrm>
          <a:prstGeom prst="rect">
            <a:avLst/>
          </a:prstGeom>
        </p:spPr>
      </p:pic>
      <p:pic>
        <p:nvPicPr>
          <p:cNvPr id="4" name="图片 3" descr="图片包含 鲜花, 植物&#10;&#10;自动生成的说明">
            <a:extLst>
              <a:ext uri="{FF2B5EF4-FFF2-40B4-BE49-F238E27FC236}">
                <a16:creationId xmlns:a16="http://schemas.microsoft.com/office/drawing/2014/main" id="{9B32A3C9-F790-4FB8-8FD6-0B5AD289DB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75" b="81778"/>
          <a:stretch/>
        </p:blipFill>
        <p:spPr>
          <a:xfrm rot="10800000">
            <a:off x="6780579" y="3429000"/>
            <a:ext cx="5446061" cy="329184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98BAB7F-B990-40BE-B544-058FF95FA2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56" y="292387"/>
            <a:ext cx="2844712" cy="2707065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135202" y="396184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15267" y="395745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95332" y="395306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275397" y="394868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55462" y="394429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35527" y="393990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15592" y="393552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795657" y="393113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75722" y="392674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55787" y="392236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935852" y="391797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315917" y="391358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5982" y="39091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076047" y="39048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138724" y="39520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18789" y="39476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898854" y="39432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78919" y="39389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658984" y="39345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039049" y="39301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9114" y="39257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799179" y="39213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179244" y="391697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559309" y="391258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39374" y="390820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319439" y="390381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699504" y="389942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079569" y="389504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116152" y="21141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96217" y="207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876282" y="202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256347" y="20036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636412" y="21503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016477" y="21064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396542" y="22077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76607" y="21638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156672" y="21199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536737" y="20761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916802" y="203223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296867" y="19883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76932" y="19444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8056997" y="19006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19674" y="20164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499739" y="197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879804" y="192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259869" y="190596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639934" y="20525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019999" y="20087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00064" y="210999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780129" y="206612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6160194" y="202225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540259" y="197838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920324" y="193451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300389" y="189064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680454" y="184677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060519" y="180290"/>
            <a:ext cx="252000" cy="252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-693481" y="4133917"/>
            <a:ext cx="6043892" cy="1185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5400">
                <a:solidFill>
                  <a:srgbClr val="F1ED88"/>
                </a:solidFill>
                <a:latin typeface="UTM Silk Script" panose="02040603050506020204" pitchFamily="18" charset="0"/>
              </a:rPr>
              <a:t>Câu chuyện:</a:t>
            </a:r>
            <a:endParaRPr lang="en-US" altLang="zh-CN" sz="5400" dirty="0">
              <a:solidFill>
                <a:srgbClr val="F1ED88"/>
              </a:solidFill>
              <a:latin typeface="UTM Silk Script" panose="02040603050506020204" pitchFamily="18" charset="0"/>
            </a:endParaRPr>
          </a:p>
        </p:txBody>
      </p:sp>
      <p:sp>
        <p:nvSpPr>
          <p:cNvPr id="9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3443255" y="3723910"/>
            <a:ext cx="79592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8000">
                <a:solidFill>
                  <a:srgbClr val="F1ED88"/>
                </a:solidFill>
                <a:latin typeface="UTM Billhead 1910" panose="02040603050506020204" pitchFamily="18" charset="0"/>
              </a:rPr>
              <a:t>Nỗi dằn vặt của An-đrây-ca</a:t>
            </a:r>
            <a:endParaRPr lang="en-US" altLang="zh-CN" sz="8000" dirty="0">
              <a:solidFill>
                <a:srgbClr val="F1ED88"/>
              </a:solidFill>
              <a:latin typeface="UTM Billhead 1910" panose="02040603050506020204" pitchFamily="18" charset="0"/>
            </a:endParaRPr>
          </a:p>
        </p:txBody>
      </p:sp>
      <p:sp>
        <p:nvSpPr>
          <p:cNvPr id="131" name="矩形 11">
            <a:extLst>
              <a:ext uri="{FF2B5EF4-FFF2-40B4-BE49-F238E27FC236}">
                <a16:creationId xmlns:a16="http://schemas.microsoft.com/office/drawing/2014/main" id="{A12CFEBC-E65D-49FF-A1BB-CF50E9A222D9}"/>
              </a:ext>
            </a:extLst>
          </p:cNvPr>
          <p:cNvSpPr/>
          <p:nvPr/>
        </p:nvSpPr>
        <p:spPr>
          <a:xfrm>
            <a:off x="131868" y="5395997"/>
            <a:ext cx="121331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An-đrây-ca đi mua thuốc nhưng mải chơi </a:t>
            </a:r>
          </a:p>
          <a:p>
            <a:pPr algn="ctr">
              <a:buSzPct val="25000"/>
            </a:pPr>
            <a:r>
              <a:rPr lang="en-US" altLang="zh-CN" sz="3600" b="1">
                <a:solidFill>
                  <a:srgbClr val="F1ED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Cậu bé trở về, ông đã mất  Cậu bé dằn vặt</a:t>
            </a:r>
            <a:endParaRPr lang="en-US" altLang="zh-CN" sz="3600" b="1" dirty="0">
              <a:solidFill>
                <a:srgbClr val="F1ED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71" y="465857"/>
            <a:ext cx="5458641" cy="331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715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ferris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35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4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90" grpId="0"/>
      <p:bldP spid="91" grpId="0"/>
      <p:bldP spid="1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oodoo Powerpoint Template">
  <a:themeElements>
    <a:clrScheme name="Voodoo Color">
      <a:dk1>
        <a:srgbClr val="222222"/>
      </a:dk1>
      <a:lt1>
        <a:srgbClr val="F7F7F7"/>
      </a:lt1>
      <a:dk2>
        <a:srgbClr val="222222"/>
      </a:dk2>
      <a:lt2>
        <a:srgbClr val="FEFF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36000" rIns="216000" bIns="36000" rtlCol="0">
        <a:spAutoFit/>
      </a:bodyPr>
      <a:lstStyle>
        <a:defPPr>
          <a:lnSpc>
            <a:spcPct val="130000"/>
          </a:lnSpc>
          <a:spcBef>
            <a:spcPts val="1000"/>
          </a:spcBef>
          <a:defRPr sz="1400" b="1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363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Algerian</vt:lpstr>
      <vt:lpstr>UVN Buc Thu</vt:lpstr>
      <vt:lpstr>Calibri</vt:lpstr>
      <vt:lpstr>Montserrat Black</vt:lpstr>
      <vt:lpstr>Times New Roman</vt:lpstr>
      <vt:lpstr>Montserrat SemiBold</vt:lpstr>
      <vt:lpstr>Open Sans SemiBold</vt:lpstr>
      <vt:lpstr>Calibri Light</vt:lpstr>
      <vt:lpstr>Montserrat</vt:lpstr>
      <vt:lpstr>Open Sans</vt:lpstr>
      <vt:lpstr>UTM Billhead 1910</vt:lpstr>
      <vt:lpstr>UTM Silk Script</vt:lpstr>
      <vt:lpstr>等线</vt:lpstr>
      <vt:lpstr>Arial</vt:lpstr>
      <vt:lpstr>Office Theme</vt:lpstr>
      <vt:lpstr>Voodoo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keywords>Thy Tho</cp:keywords>
  <cp:lastModifiedBy>User</cp:lastModifiedBy>
  <cp:revision>120</cp:revision>
  <dcterms:created xsi:type="dcterms:W3CDTF">2019-01-22T07:31:24Z</dcterms:created>
  <dcterms:modified xsi:type="dcterms:W3CDTF">2021-10-22T08:03:33Z</dcterms:modified>
</cp:coreProperties>
</file>